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Roy’s story 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Silence sometimes speaks louder than actions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Finding out the truth needs patience and wisdom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Knowing yourself helps you make the right choice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Standing up for nature takes courage but it’s worth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116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推理判断题。综合全文及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“Roy used to be scared. But doing the right thing made him stronger.”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故事告诉我们：为自然发声需要勇气但值得。故选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在煎饼店奠基仪式上勇敢站出来保护猫头鹰栖息地的故事。他克服恐惧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揭露真相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呼吁人们重视自然保护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展现了普通人也能通过行动改变现状的力量。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11485848" cy="1501166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4692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sun hung low, brushing gold over the empty area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air buzzed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喧闹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—not with insects, but with voices, cameras, and the weight of something about to begin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Roy’s heart beat like a drum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looked out at the people gathering for the pancake house ground-breaking ceremony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仪式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him stood the company men and the reporters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under his feet—hidden underground—were the tiny burrows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洞穴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owls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sign marked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fence protected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asked nothing, made no sound, yet now heavy machines waited, ready to destroy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破坏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living area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thought of Mullet Fingers, the wild boy who cared about animals more than himself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of brave Beatrice who helped even when it was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Roy had tried to stay out of trouble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liked quiet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now, staying quiet didn’t feel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stepped up to the microphone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话筒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“Excuse me,” he said, voice shaking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“Before you dig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 know the truth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crowd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grew quiet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owls living here,” Roy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“They’re 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scared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if you build here, you’ll destroy their homes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 in the crowd laughed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reporter asked, “How do you know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I saw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stood right there and watched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live 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belong 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they matter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manager stepped forward, “This is not your business, kid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Roy turned to face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fear turned into something else—strength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my business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everyone’s business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can’t just destroy what we don’t see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hands stopped shaking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the crowd began whispering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mother held her child’s hand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teacher nodded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the manager looked uncertain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Roy didn’t know what would happen next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did what he could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spoke the truth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Roy used to be scared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doing the right thing made him stronger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 doing what you can is enough to shift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did Roy think of before stepping up to the microphone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Mullet Fingers and Beatrice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manager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newspaper reporters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767" y="8294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thought of Mullet Fingers... He thought of brave Beatrice”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上台前想到的是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Mullet Fingers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Beatrice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was Roy speaking to the crowd at the ceremony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raise money for wildlife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protect the owls’ living area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advertise the pancake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welcome people from other towns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641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owls living here”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if you build here, you’ll destroy their homes.”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他发言的目的是保护猫头鹰的栖息地。故选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sentence in the passage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Extra cost should be paid to protect nature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nothing more important than progress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Nature shouldn’t be destroyed for development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should cut the cost of creating wonders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8644" y="872427"/>
            <a:ext cx="3268981" cy="4777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57116" y="8555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my business. It’s everyone’s business. We can’t just destroy what we don’t see. 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 should not come at the cost of wonder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及全文内容可知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为保护猫头鹰的栖息地发声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反对以破坏自然为代价的发展。故选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547</Words>
  <Application>Microsoft Office PowerPoint</Application>
  <PresentationFormat>自定义</PresentationFormat>
  <Paragraphs>48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2025-09-17T14:29:01Z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